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2" r:id="rId3"/>
  </p:sldMasterIdLst>
  <p:sldIdLst>
    <p:sldId id="258" r:id="rId4"/>
    <p:sldId id="259" r:id="rId5"/>
    <p:sldId id="264" r:id="rId6"/>
    <p:sldId id="265" r:id="rId7"/>
    <p:sldId id="263" r:id="rId8"/>
    <p:sldId id="266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29" autoAdjust="0"/>
  </p:normalViewPr>
  <p:slideViewPr>
    <p:cSldViewPr>
      <p:cViewPr varScale="1">
        <p:scale>
          <a:sx n="80" d="100"/>
          <a:sy n="80" d="100"/>
        </p:scale>
        <p:origin x="2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48A0C-5545-4FC6-8260-43FCC71C66DC}" type="datetimeFigureOut">
              <a:rPr lang="en-US" smtClean="0"/>
              <a:t>15/06/2018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9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98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81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0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12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79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5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30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0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4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23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97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315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0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4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5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2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5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0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8A0C-5545-4FC6-8260-43FCC71C66DC}" type="datetimeFigureOut">
              <a:rPr lang="en-US" smtClean="0"/>
              <a:t>15/06/2018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A634-1616-4FC1-80DA-900724ED22C5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59" y="44624"/>
            <a:ext cx="2817118" cy="122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94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F0C18C2-57C7-F247-A8DA-280DF96A3D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15/06/2018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0CDCA59-CE3D-1F4C-BC9F-1D2338E67C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2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2" y="2060848"/>
            <a:ext cx="8712968" cy="2736304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Approaches to alcohol awareness with young people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4" y="4509120"/>
            <a:ext cx="5936704" cy="1152128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 Amy Fletcher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3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Y:\Logos and Backgrounds\ssyp\SSYP Logo_final_square form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95322"/>
            <a:ext cx="3733704" cy="377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.Officers YOUR FOLDERS ARE HERE\2017 Kellie C\.2016 Kellie C\Images\Cheshire Crimebeat Logo 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6"/>
            <a:ext cx="6156176" cy="201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8"/>
            <a:ext cx="4579479" cy="21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07$3262.CHESHIRE-POLICE\AppData\Local\Microsoft\Windows\Temporary Internet Files\Content.Outlook\BIM9S9QJ\20180425_0939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125"/>
                    </a14:imgEffect>
                    <a14:imgEffect>
                      <a14:brightnessContrast bright="-26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0494"/>
            <a:ext cx="5292588" cy="29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24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6"/>
            <a:ext cx="7772400" cy="1470025"/>
          </a:xfrm>
        </p:spPr>
        <p:txBody>
          <a:bodyPr/>
          <a:lstStyle/>
          <a:p>
            <a:r>
              <a:rPr lang="en-GB" dirty="0" smtClean="0"/>
              <a:t>Barriers and Challenges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8"/>
            <a:ext cx="4703500" cy="347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2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32660"/>
            <a:ext cx="6090792" cy="1470025"/>
          </a:xfrm>
        </p:spPr>
        <p:txBody>
          <a:bodyPr/>
          <a:lstStyle/>
          <a:p>
            <a:r>
              <a:rPr lang="en-GB" dirty="0" smtClean="0"/>
              <a:t>Examples of good </a:t>
            </a:r>
            <a:br>
              <a:rPr lang="en-GB" dirty="0" smtClean="0"/>
            </a:br>
            <a:r>
              <a:rPr lang="en-GB" dirty="0" smtClean="0"/>
              <a:t>practice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698" y="4365108"/>
            <a:ext cx="2072875" cy="206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09" y="2420892"/>
            <a:ext cx="24574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8153"/>
            <a:ext cx="5485220" cy="387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14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Fully evaluated teacher workbook and enhanced workbook with bespoke lessons for children with moderate learning difficulties</a:t>
            </a:r>
            <a:endParaRPr lang="en-GB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8" y="1600201"/>
            <a:ext cx="2650031" cy="2311400"/>
          </a:xfrm>
        </p:spPr>
      </p:pic>
      <p:sp>
        <p:nvSpPr>
          <p:cNvPr id="5" name="TextBox 4"/>
          <p:cNvSpPr txBox="1"/>
          <p:nvPr/>
        </p:nvSpPr>
        <p:spPr>
          <a:xfrm>
            <a:off x="3950677" y="1417642"/>
            <a:ext cx="46188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dirty="0" smtClean="0">
                <a:solidFill>
                  <a:prstClr val="black"/>
                </a:solidFill>
              </a:rPr>
              <a:t>- 60 picture and story activity cards</a:t>
            </a:r>
          </a:p>
          <a:p>
            <a:pPr marL="285750" indent="-285750" defTabSz="4572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</a:rPr>
              <a:t>DVD of 4 BAFTA award wining short films</a:t>
            </a:r>
          </a:p>
          <a:p>
            <a:pPr marL="285750" indent="-285750" defTabSz="4572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</a:rPr>
              <a:t>30 lessons for varying ages and experience and abilities</a:t>
            </a:r>
          </a:p>
          <a:p>
            <a:pPr marL="285750" indent="-285750" defTabSz="45720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</a:rPr>
              <a:t>6 bespoke lessons for children with moderate learning difficulties</a:t>
            </a:r>
          </a:p>
          <a:p>
            <a:pPr marL="285750" indent="-285750" defTabSz="457200">
              <a:buFontTx/>
              <a:buChar char="-"/>
            </a:pPr>
            <a:endParaRPr lang="en-GB" sz="2000" b="1" dirty="0">
              <a:solidFill>
                <a:srgbClr val="002060"/>
              </a:solidFill>
            </a:endParaRPr>
          </a:p>
          <a:p>
            <a:pPr algn="ctr" defTabSz="457200"/>
            <a:r>
              <a:rPr lang="en-GB" sz="2000" b="1" dirty="0" smtClean="0">
                <a:solidFill>
                  <a:srgbClr val="002060"/>
                </a:solidFill>
              </a:rPr>
              <a:t>National runner up for best secondary school resource 2017</a:t>
            </a:r>
          </a:p>
          <a:p>
            <a:pPr defTabSz="457200"/>
            <a:endParaRPr lang="en-GB" dirty="0" smtClean="0">
              <a:solidFill>
                <a:prstClr val="black"/>
              </a:solidFill>
            </a:endParaRPr>
          </a:p>
        </p:txBody>
      </p:sp>
      <p:pic>
        <p:nvPicPr>
          <p:cNvPr id="6" name="Picture 3" descr="ourprogramm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71" y="4077701"/>
            <a:ext cx="341141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12677" y="4445003"/>
            <a:ext cx="36107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A teacher workbook by topic freely available on line to download.</a:t>
            </a:r>
          </a:p>
          <a:p>
            <a:pPr defTabSz="457200"/>
            <a:endParaRPr lang="en-GB" dirty="0">
              <a:solidFill>
                <a:prstClr val="black"/>
              </a:solidFill>
            </a:endParaRPr>
          </a:p>
          <a:p>
            <a:pPr defTabSz="457200"/>
            <a:r>
              <a:rPr lang="en-GB" dirty="0" smtClean="0">
                <a:solidFill>
                  <a:prstClr val="black"/>
                </a:solidFill>
              </a:rPr>
              <a:t>Information guidance for teenagers ‘Alcohol and you’</a:t>
            </a:r>
          </a:p>
          <a:p>
            <a:pPr defTabSz="457200"/>
            <a:r>
              <a:rPr lang="en-GB" dirty="0" smtClean="0">
                <a:solidFill>
                  <a:prstClr val="black"/>
                </a:solidFill>
              </a:rPr>
              <a:t>Information guidance for parents/carers</a:t>
            </a:r>
          </a:p>
          <a:p>
            <a:pPr defTabSz="457200"/>
            <a:r>
              <a:rPr lang="en-GB" dirty="0" smtClean="0">
                <a:solidFill>
                  <a:prstClr val="black"/>
                </a:solidFill>
              </a:rPr>
              <a:t>Talking to kids about alcohol</a:t>
            </a:r>
          </a:p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8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6-08 at 11.12.1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99" y="83310"/>
            <a:ext cx="4069267" cy="2294340"/>
          </a:xfrm>
          <a:prstGeom prst="rect">
            <a:avLst/>
          </a:prstGeom>
        </p:spPr>
      </p:pic>
      <p:pic>
        <p:nvPicPr>
          <p:cNvPr id="5" name="Picture 4" descr="Screen Shot 2016-06-08 at 11.11.48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717" y="65676"/>
            <a:ext cx="4107305" cy="2316341"/>
          </a:xfrm>
          <a:prstGeom prst="rect">
            <a:avLst/>
          </a:prstGeom>
        </p:spPr>
      </p:pic>
      <p:pic>
        <p:nvPicPr>
          <p:cNvPr id="6" name="Picture 5" descr="Screen Shot 2016-06-08 at 11.11.32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3716" y="2430564"/>
            <a:ext cx="4107305" cy="2299554"/>
          </a:xfrm>
          <a:prstGeom prst="rect">
            <a:avLst/>
          </a:prstGeom>
        </p:spPr>
      </p:pic>
      <p:pic>
        <p:nvPicPr>
          <p:cNvPr id="7" name="Picture 6" descr="Screen Shot 2016-06-08 at 11.11.15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198" y="2430568"/>
            <a:ext cx="4069267" cy="2295253"/>
          </a:xfrm>
          <a:prstGeom prst="rect">
            <a:avLst/>
          </a:prstGeom>
        </p:spPr>
      </p:pic>
      <p:pic>
        <p:nvPicPr>
          <p:cNvPr id="10" name="Picture 9" descr="Screen Shot 2016-06-08 at 11.35.50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94" y="4770859"/>
            <a:ext cx="8047613" cy="2131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77201"/>
            <a:ext cx="1830606" cy="826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1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584906" cy="463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3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5618</TotalTime>
  <Words>104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Office Theme</vt:lpstr>
      <vt:lpstr>1_Office Theme</vt:lpstr>
      <vt:lpstr>2_Office Theme</vt:lpstr>
      <vt:lpstr>Approaches to alcohol awareness with young people</vt:lpstr>
      <vt:lpstr>PowerPoint Presentation</vt:lpstr>
      <vt:lpstr>Barriers and Challenges</vt:lpstr>
      <vt:lpstr>Examples of good  practice </vt:lpstr>
      <vt:lpstr>Fully evaluated teacher workbook and enhanced workbook with bespoke lessons for children with moderate learning difficulties</vt:lpstr>
      <vt:lpstr>PowerPoint Presentation</vt:lpstr>
      <vt:lpstr>PowerPoint Presentation</vt:lpstr>
    </vt:vector>
  </TitlesOfParts>
  <Company>Cheshire Constabulary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Gregory</dc:creator>
  <cp:lastModifiedBy>Helena</cp:lastModifiedBy>
  <cp:revision>32</cp:revision>
  <dcterms:created xsi:type="dcterms:W3CDTF">2015-02-05T14:15:12Z</dcterms:created>
  <dcterms:modified xsi:type="dcterms:W3CDTF">2018-06-19T08:39:38Z</dcterms:modified>
</cp:coreProperties>
</file>